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97" r:id="rId2"/>
    <p:sldId id="295" r:id="rId3"/>
    <p:sldId id="310" r:id="rId4"/>
    <p:sldId id="313" r:id="rId5"/>
    <p:sldId id="314" r:id="rId6"/>
    <p:sldId id="315" r:id="rId7"/>
    <p:sldId id="316" r:id="rId8"/>
    <p:sldId id="311" r:id="rId9"/>
    <p:sldId id="312" r:id="rId10"/>
    <p:sldId id="299" r:id="rId11"/>
    <p:sldId id="256" r:id="rId12"/>
    <p:sldId id="317" r:id="rId13"/>
    <p:sldId id="318" r:id="rId14"/>
    <p:sldId id="319" r:id="rId15"/>
    <p:sldId id="320" r:id="rId16"/>
    <p:sldId id="323" r:id="rId17"/>
    <p:sldId id="324" r:id="rId18"/>
    <p:sldId id="325" r:id="rId19"/>
    <p:sldId id="326" r:id="rId20"/>
    <p:sldId id="327" r:id="rId21"/>
    <p:sldId id="328" r:id="rId22"/>
    <p:sldId id="333" r:id="rId23"/>
    <p:sldId id="329" r:id="rId24"/>
    <p:sldId id="330" r:id="rId25"/>
    <p:sldId id="332" r:id="rId26"/>
    <p:sldId id="334" r:id="rId27"/>
    <p:sldId id="335" r:id="rId28"/>
    <p:sldId id="336" r:id="rId29"/>
    <p:sldId id="337" r:id="rId30"/>
    <p:sldId id="331" r:id="rId31"/>
    <p:sldId id="258" r:id="rId32"/>
    <p:sldId id="257" r:id="rId33"/>
    <p:sldId id="498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4" r:id="rId50"/>
    <p:sldId id="515" r:id="rId51"/>
    <p:sldId id="517" r:id="rId52"/>
    <p:sldId id="516" r:id="rId53"/>
    <p:sldId id="518" r:id="rId54"/>
    <p:sldId id="520" r:id="rId55"/>
    <p:sldId id="52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660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182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814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546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048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06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154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137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181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034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878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3EED-6B8A-4A14-9ED0-06703CD7ABA2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9659-6403-4AB5-8114-08C5315DDF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453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https://notebooklm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eyzine.com/flip-book/ec99bbadbe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heyzine.com/flip-book/ec99bbadbe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heyzine.com/flip-book/ec99bbadbe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LINE_ALBUM_&#3626;&#3656;&#3623;&#3609;&#3611;&#3619;&#3632;&#3585;&#3629;&#3610;_260428_32.jp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650A-0EF7-4AD6-B169-6AA1CBC1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797" y="242404"/>
            <a:ext cx="3464795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WorkShop</a:t>
            </a:r>
            <a:br>
              <a:rPr lang="en-US" dirty="0"/>
            </a:br>
            <a:r>
              <a:rPr lang="th-TH" dirty="0" err="1"/>
              <a:t>notebooklm</a:t>
            </a: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AC472-7B30-4A9C-AFD0-1CBF00F8D9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8625" y="1972571"/>
            <a:ext cx="7571184" cy="10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dirty="0"/>
              <a:t>        </a:t>
            </a:r>
            <a:r>
              <a:rPr lang="th-TH" dirty="0">
                <a:hlinkClick r:id="rId2"/>
              </a:rPr>
              <a:t>https://notebooklm.google.com/</a:t>
            </a:r>
            <a:endParaRPr lang="th-TH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heyzine.com</a:t>
            </a:r>
            <a:endParaRPr lang="th-TH" dirty="0">
              <a:solidFill>
                <a:srgbClr val="002060"/>
              </a:solidFill>
            </a:endParaRPr>
          </a:p>
        </p:txBody>
      </p:sp>
      <p:pic>
        <p:nvPicPr>
          <p:cNvPr id="1026" name="Picture 2" descr="Google NotebookLM">
            <a:extLst>
              <a:ext uri="{FF2B5EF4-FFF2-40B4-BE49-F238E27FC236}">
                <a16:creationId xmlns:a16="http://schemas.microsoft.com/office/drawing/2014/main" id="{8079C798-7A20-461D-A5E1-DB2F5581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" y="3074942"/>
            <a:ext cx="3882361" cy="211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tebookLM คืออะไร ผู้ช่วย AI ใหม่จาก Google ...">
            <a:extLst>
              <a:ext uri="{FF2B5EF4-FFF2-40B4-BE49-F238E27FC236}">
                <a16:creationId xmlns:a16="http://schemas.microsoft.com/office/drawing/2014/main" id="{881D35EB-B027-43D3-8C97-3B91DDF4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5247"/>
            <a:ext cx="2376264" cy="16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tebookLM Review – Hands-on Testing ...">
            <a:extLst>
              <a:ext uri="{FF2B5EF4-FFF2-40B4-BE49-F238E27FC236}">
                <a16:creationId xmlns:a16="http://schemas.microsoft.com/office/drawing/2014/main" id="{DDC00A5F-AD7B-4631-ADEF-40B5ACF9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84" y="3083493"/>
            <a:ext cx="533481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Google NotebookLM feature is a ...">
            <a:extLst>
              <a:ext uri="{FF2B5EF4-FFF2-40B4-BE49-F238E27FC236}">
                <a16:creationId xmlns:a16="http://schemas.microsoft.com/office/drawing/2014/main" id="{89C9FCE3-C793-417E-96F6-A51447B8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2" y="5194918"/>
            <a:ext cx="399777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tebookLM คืออะไร? AI อ่านไฟล์จาก Google ...">
            <a:extLst>
              <a:ext uri="{FF2B5EF4-FFF2-40B4-BE49-F238E27FC236}">
                <a16:creationId xmlns:a16="http://schemas.microsoft.com/office/drawing/2014/main" id="{D654388C-531D-4CCD-8CED-479A6EF8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"/>
            <a:ext cx="303810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uide to the AI-Powered Research Assistant">
            <a:extLst>
              <a:ext uri="{FF2B5EF4-FFF2-40B4-BE49-F238E27FC236}">
                <a16:creationId xmlns:a16="http://schemas.microsoft.com/office/drawing/2014/main" id="{638986E7-E0B1-447C-B213-B0786956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01" y="5194917"/>
            <a:ext cx="517703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5BE79B-011A-4A10-818C-0F4785208098}"/>
              </a:ext>
            </a:extLst>
          </p:cNvPr>
          <p:cNvSpPr txBox="1"/>
          <p:nvPr/>
        </p:nvSpPr>
        <p:spPr>
          <a:xfrm>
            <a:off x="3184798" y="1316427"/>
            <a:ext cx="311879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/>
              <a:t>workshop01.</a:t>
            </a:r>
            <a:r>
              <a:rPr lang="en-US" dirty="0"/>
              <a:t>pptx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2691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2BCCD-095F-4D1A-BD49-6C10007B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3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4FA96-E1FA-49F1-9C68-3A30F761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E8C8A-D900-4F4B-A5FA-9DE07DBB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5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40998-6D18-43DE-AE91-C69890CE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6E57D-E7C2-4F33-AF6E-6B2617BE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6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97528-21D2-43C9-842C-1BB02E32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84A05-E5AE-4B57-BCFB-0164FC6D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242C0-B163-4827-B959-01BCB3D2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36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FE4B5-0850-46A3-88BB-75B06DE31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7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E8413-A721-4B4B-8B82-4694DD59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DE01EE-7302-4212-B6F9-0D7A44FC1AD2}"/>
              </a:ext>
            </a:extLst>
          </p:cNvPr>
          <p:cNvSpPr txBox="1"/>
          <p:nvPr/>
        </p:nvSpPr>
        <p:spPr>
          <a:xfrm>
            <a:off x="2286000" y="58286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</a:rPr>
              <a:t>ปฏิบัติในห้องปฏิบัติการ ฟังคำอธิบาย</a:t>
            </a:r>
          </a:p>
          <a:p>
            <a:pPr algn="ctr"/>
            <a:r>
              <a:rPr lang="th-TH" dirty="0"/>
              <a:t>https://notebooklm.google.com/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ACE0B2-8982-4884-B740-A31D2EBB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4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DC563-31B6-4ECB-80DB-EE021B658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8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979D9-5F2E-478B-AC52-9EF1F577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95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FFAD-6FF6-4F9D-A686-C1FF05D8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CCDFF-0E7B-4E5D-8377-3B0C318EE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16E57-EB92-4327-AA2E-3303ED96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B9CFB-C3AD-40E2-A5C0-F4390896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8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E2B8F-A365-4DBD-9D50-F4263C52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96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C83F6-2A43-4924-A22B-30E2CF84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0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509FF-3B04-4AE8-84BF-27082B0F1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B5FB7-9FCC-4973-AFEC-4FBD584B2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8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7A98B-4B68-47E0-B044-232EAFFC0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88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8E500-87CA-4BDB-B99C-A01E648A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4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10B03-DA0A-4138-9D28-F997715B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59AA-06FF-4AC5-93CA-00F24B1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BC7F-D377-4ED1-83F1-96DB4276E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7244D-28A6-426A-AC5D-54F39C30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67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FCE77-108E-4FE4-887A-3E44F907F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65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97F93-C10F-4906-A32B-AB28188A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6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0C110-F109-49F4-82B1-7977CD31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808"/>
            <a:ext cx="9144000" cy="5140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5A251C-5F5F-46A7-B109-35D6026BF255}"/>
              </a:ext>
            </a:extLst>
          </p:cNvPr>
          <p:cNvSpPr txBox="1"/>
          <p:nvPr/>
        </p:nvSpPr>
        <p:spPr>
          <a:xfrm>
            <a:off x="2087218" y="142481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2060"/>
                </a:solidFill>
              </a:rPr>
              <a:t>heyzine.com</a:t>
            </a:r>
            <a:endParaRPr lang="th-TH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49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BA089-6412-4950-8912-7E58742C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3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91C-89BB-48E1-B618-30D249EC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4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9DE8-2730-4B39-9F92-5C57B5CD4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5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305E2-31F5-424F-9BB8-A8EA937F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92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C19AD-7B33-49A6-B63F-E972E7F8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9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5AE9-8A94-44A8-ABC1-8C8BF88D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3F53-5928-4C07-9D93-4600F5596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C67A9-43E6-424C-86EE-F3C8DF21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731B9-1E59-461C-BDA2-D853CF34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62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3FF7-41EB-4CCB-97CC-1D222CCB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EAE0-291D-46C0-A771-3D495596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5D26B-3415-4222-916C-00357787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18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3FF7-41EB-4CCB-97CC-1D222CCB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EAE0-291D-46C0-A771-3D495596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CCCCC-F588-4FD8-A29A-959B5B137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5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3FF7-41EB-4CCB-97CC-1D222CCB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EAE0-291D-46C0-A771-3D495596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C52A0-9383-415F-AEE1-EF788AC5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6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EAE0-291D-46C0-A771-3D495596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0E47E-8C66-400E-B8C3-1DBD501E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081"/>
            <a:ext cx="9144000" cy="5140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54D58-8FEF-42E5-B4F0-8DAE5ED18611}"/>
              </a:ext>
            </a:extLst>
          </p:cNvPr>
          <p:cNvSpPr txBox="1"/>
          <p:nvPr/>
        </p:nvSpPr>
        <p:spPr>
          <a:xfrm>
            <a:off x="1013791" y="349989"/>
            <a:ext cx="73350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hlinkClick r:id="rId3"/>
              </a:rPr>
              <a:t>https://heyzine.com/flip-book/ec99bbadbe.html</a:t>
            </a:r>
            <a:endParaRPr lang="th-TH" sz="2800" b="1" dirty="0"/>
          </a:p>
          <a:p>
            <a:r>
              <a:rPr lang="th-TH" sz="2800" b="1" dirty="0"/>
              <a:t>เปิดใช้ได้ภายใน 1 อาทิตย์นับจากวันที่สร้าง</a:t>
            </a:r>
          </a:p>
        </p:txBody>
      </p:sp>
    </p:spTree>
    <p:extLst>
      <p:ext uri="{BB962C8B-B14F-4D97-AF65-F5344CB8AC3E}">
        <p14:creationId xmlns:p14="http://schemas.microsoft.com/office/powerpoint/2010/main" val="182465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3141F-34FB-4FA0-A1A0-2F8572FC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1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9FE5F-65ED-485A-AA4D-0332D00A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สามารถใช้กล้องถ่ายเข้าสู่</a:t>
            </a:r>
            <a:r>
              <a:rPr lang="en-US" dirty="0"/>
              <a:t> </a:t>
            </a:r>
            <a:r>
              <a:rPr lang="en-US" dirty="0" err="1"/>
              <a:t>ebook</a:t>
            </a:r>
            <a:r>
              <a:rPr lang="en-US" dirty="0"/>
              <a:t> </a:t>
            </a:r>
            <a:r>
              <a:rPr lang="th-TH" dirty="0"/>
              <a:t>ที่สร้างไว้</a:t>
            </a:r>
            <a:br>
              <a:rPr lang="th-TH" dirty="0"/>
            </a:br>
            <a:r>
              <a:rPr lang="th-TH" dirty="0"/>
              <a:t>(ภายใน1สัปดาห์ที่สร้าง)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2" descr="flipbook QR Code">
            <a:hlinkClick r:id="rId2"/>
            <a:extLst>
              <a:ext uri="{FF2B5EF4-FFF2-40B4-BE49-F238E27FC236}">
                <a16:creationId xmlns:a16="http://schemas.microsoft.com/office/drawing/2014/main" id="{CD99C1B8-2D50-4740-BBC1-C0EB67C5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6744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590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E7360-AC8D-463B-91B5-3EFA6972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1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48F1C-C9BE-4E72-88DD-05F0FF3D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9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EBE-E0E6-43A4-BBFE-0C0E0CEE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4D12-7F05-4F52-B2DB-0A0C3442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2E6D3-F42A-4473-A30E-5FF12C72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77A34-484F-4BE0-845D-B7FC0FF2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04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1ECC-9CDA-4319-A5CE-A7894E88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https://heyzine.com/flip-book/ec99bbadbe.html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9D74B-3B38-4B05-B863-DA279C19F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 descr="flipbook QR Code">
            <a:hlinkClick r:id="rId2"/>
            <a:extLst>
              <a:ext uri="{FF2B5EF4-FFF2-40B4-BE49-F238E27FC236}">
                <a16:creationId xmlns:a16="http://schemas.microsoft.com/office/drawing/2014/main" id="{B2DE636A-BAA2-4700-A14B-F6A5CA88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5625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23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609E10-1872-432E-B833-76B48593EB13}"/>
              </a:ext>
            </a:extLst>
          </p:cNvPr>
          <p:cNvSpPr txBox="1"/>
          <p:nvPr/>
        </p:nvSpPr>
        <p:spPr>
          <a:xfrm>
            <a:off x="3081130" y="2630557"/>
            <a:ext cx="432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/>
              <a:t>ตัวอย่างภาพนำไปใช้</a:t>
            </a:r>
          </a:p>
        </p:txBody>
      </p:sp>
    </p:spTree>
    <p:extLst>
      <p:ext uri="{BB962C8B-B14F-4D97-AF65-F5344CB8AC3E}">
        <p14:creationId xmlns:p14="http://schemas.microsoft.com/office/powerpoint/2010/main" val="3054647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8A7B8D66-9C61-40FA-A9EF-CEA613DB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201" y="198783"/>
            <a:ext cx="4995540" cy="66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7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44435-D187-4435-A5DC-299D3E548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69" y="178532"/>
            <a:ext cx="5010731" cy="66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86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78AF-CA1A-4D14-8A6A-0836BC76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53" y="278295"/>
            <a:ext cx="4727124" cy="6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87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038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5BF92-3CAD-4B0C-9F90-F701C33B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8F18D-D044-460F-B109-14295999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760BF-2306-4DEA-AC59-1C6F485F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B5F12-B31B-478B-B137-BF5E26C17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5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86</Words>
  <Application>Microsoft Office PowerPoint</Application>
  <PresentationFormat>On-screen Show (4:3)</PresentationFormat>
  <Paragraphs>12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WorkShop notebooklm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สามารถใช้กล้องถ่ายเข้าสู่ ebook ที่สร้างไว้ (ภายใน1สัปดาห์ที่สร้าง)</vt:lpstr>
      <vt:lpstr>PowerPoint Presentation</vt:lpstr>
      <vt:lpstr>PowerPoint Presentation</vt:lpstr>
      <vt:lpstr>PowerPoint Presentation</vt:lpstr>
      <vt:lpstr>https://heyzine.com/flip-book/ec99bbadbe.html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Computer</cp:lastModifiedBy>
  <cp:revision>110</cp:revision>
  <dcterms:created xsi:type="dcterms:W3CDTF">2026-04-28T05:37:39Z</dcterms:created>
  <dcterms:modified xsi:type="dcterms:W3CDTF">2026-05-01T07:29:28Z</dcterms:modified>
</cp:coreProperties>
</file>